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67" r:id="rId2"/>
    <p:sldId id="268" r:id="rId3"/>
    <p:sldId id="266" r:id="rId4"/>
    <p:sldId id="270" r:id="rId5"/>
    <p:sldId id="269" r:id="rId6"/>
    <p:sldId id="27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913"/>
              </p:ext>
            </p:extLst>
          </p:nvPr>
        </p:nvGraphicFramePr>
        <p:xfrm>
          <a:off x="522515" y="873831"/>
          <a:ext cx="7881257" cy="48302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83473"/>
                <a:gridCol w="2653046"/>
                <a:gridCol w="2644738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Martha Alicia Esparza Hernández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Juez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Civil y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Laura Leticia Iga Masso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Subdirectora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Recursos Humanos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06 y 07-II-2020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Jesús Ángel Nuncio Cabello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Secretario de Acuerdo y Trámite Juzgado Cuarto Civil de Saltillo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06-07-II-2020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Karina Quiroz Pérez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Psicóloga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Centro de Evaluación Psicosocial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José Octavio Quiñones Rivera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Oficial de Partes del Distrito Judicial de Torreón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06-II-2020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Brenda Gisela Méndez Portales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Actuaria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Familiar de Sabinas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Irma Irene Sandoval Sánchez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Auxiliar Administrativo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Unidad Administrativa de Monclova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10 y 13-I-2020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Consuelo Saavedra Banda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Secretaria Taquimecanógrafa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Cuarto Penal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30-31-I-2020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Norma Patricia Valdivia Martínez.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Secretaria Taquimecanógrafa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Juzgado Cuarto Penal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89535" algn="ctr">
                        <a:spcAft>
                          <a:spcPts val="0"/>
                        </a:spcAft>
                      </a:pPr>
                      <a:r>
                        <a:rPr lang="es-MX" sz="8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28-01-2020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Amador García Ojeda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05-II-2020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Enrique González Muñiz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58310"/>
              </p:ext>
            </p:extLst>
          </p:nvPr>
        </p:nvGraphicFramePr>
        <p:xfrm>
          <a:off x="478971" y="925285"/>
          <a:ext cx="8186058" cy="42763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Karla Máyela Bustos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Paul Iracheta Pérez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Penal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11-12-II-2020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Sesión de Consejo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Osvaldo Rogelio de la Peña Dávila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 de Servicios Auxiliares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 y 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Guadalupe Covarrubias Lugo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12-II-03-III-2020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Juana del Carmen Román Alonso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Verónica Armendáriz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13 - 14-II-2020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Héctor Mario García Aguilar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 Público Penal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16-II-16-IV-2020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Arely Moreno Segura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13,14 y 17-II-2020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3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24099"/>
              </p:ext>
            </p:extLst>
          </p:nvPr>
        </p:nvGraphicFramePr>
        <p:xfrm>
          <a:off x="478971" y="925285"/>
          <a:ext cx="8186058" cy="49097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Farías Cabello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Auxiliar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10-12-II-2020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Adriana Arroyo Callejas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Angélica Anahil León Rangel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Yelitza América Macías Ramírez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Fabiola Solís Márquez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Recursos Humanos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Jessica Karina García Piña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10 - 11-II-2020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Javier Nájera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General de Acuerdos del Pleno y de la Presidencia del Tribunal Superior de Justicia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27-I-05-II-2020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Guadalupe Alemán Rincón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Mónica Arellano Jaquez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39062"/>
              </p:ext>
            </p:extLst>
          </p:nvPr>
        </p:nvGraphicFramePr>
        <p:xfrm>
          <a:off x="478971" y="925285"/>
          <a:ext cx="8186058" cy="46112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Sofía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Gretel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Cobas Aguirre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14-II-15-IV-2020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Perla Guadalupe García Muñoz.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Sexto Auxiliar Familiar de Sabinas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 y 19-II-2020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b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Amador García Ojeda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de Saltillo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21-II-2020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Ramírez Ramos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 Tribunal Distrital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del Rosario Moreno Ruelas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20,21 y 24-II-2020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Jesús Enrique Gonzales Muñiz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Alberto Dávila Guerra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Esmeralda Nakasima Villafuerte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Sexto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2649"/>
              </p:ext>
            </p:extLst>
          </p:nvPr>
        </p:nvGraphicFramePr>
        <p:xfrm>
          <a:off x="478971" y="925285"/>
          <a:ext cx="8186058" cy="378422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Perla Nájera Corpi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 y 24-II-2020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Javier García Mata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Visitador Judicial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Visitadora Judicial General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19-02-2020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Santiago Ignacio Quiroz Villarreal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Director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García Zúñiga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Penal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20-28-II-2020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Victoria Cardona Favela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17-II-06-III-2020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Roberto Jaime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Mercantil de Saltillo.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19-24-II-2020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Consuelo Saavedra Banda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Penal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Patricia Velázquez Muñoz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17-21-II-2020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27480"/>
              </p:ext>
            </p:extLst>
          </p:nvPr>
        </p:nvGraphicFramePr>
        <p:xfrm>
          <a:off x="478971" y="925285"/>
          <a:ext cx="8186058" cy="47767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66657"/>
                <a:gridCol w="2122312"/>
                <a:gridCol w="2115666"/>
                <a:gridCol w="1881423"/>
              </a:tblGrid>
              <a:tr h="310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Amador García Ojeda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 Tribunal Distrital en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en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Castillo Sarabia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del Sistema Acusatorio y Oral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Alberto Zamora Contreras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María Cavazos Berlanga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 y 25-II-2020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Teresita Maithe Avalos Medina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 y 26- 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de la Rosa Guerrero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Penal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25-II- 13-III-2020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Rosa Pérez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de Partes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 y 28-II-2020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Ilsa Magaly Zapata Rodríguez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 y 26-II-2020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Llissely Hernández Zamora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 Tribunal Distrital en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01-III-31-IV-2020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0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Adriana Margarita Ramos Chavarría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26-II-2020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36971" y="63354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Febrero 2020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87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1103</Words>
  <Application>Microsoft Office PowerPoint</Application>
  <PresentationFormat>Presentación en pantalla (4:3)</PresentationFormat>
  <Paragraphs>353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65</cp:revision>
  <dcterms:created xsi:type="dcterms:W3CDTF">2017-02-28T19:33:47Z</dcterms:created>
  <dcterms:modified xsi:type="dcterms:W3CDTF">2020-03-06T22:42:36Z</dcterms:modified>
</cp:coreProperties>
</file>